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68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1346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87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65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44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9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9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1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8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2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1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5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4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4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F8AE0F8-B13B-6046-BF3E-C71071D732D1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5FB55-C824-B347-8E40-978AE4CC4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5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8392C-8F51-AE4B-9BF7-CE9A5A0D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EBEBEB"/>
                </a:solidFill>
              </a:rPr>
              <a:t>Improving DraftKings targeted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615E5-FB81-874B-B78B-92641185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Nathan Perry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BBB02585-8A30-4B64-9B9F-8C1F6985E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483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2B4E-0A32-0341-AD64-EF7B8A8F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3" y="214313"/>
            <a:ext cx="10726739" cy="1638935"/>
          </a:xfrm>
        </p:spPr>
        <p:txBody>
          <a:bodyPr/>
          <a:lstStyle/>
          <a:p>
            <a:r>
              <a:rPr lang="en-US" dirty="0"/>
              <a:t>Which words are the strongest predictors for the fantasy football subreddit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D9D62-58C6-CD4D-BA07-1B731D8AC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07" y="1667478"/>
            <a:ext cx="11311186" cy="48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9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F5DA-B8D4-F04B-8D4A-F4199174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5222-4460-394B-A0AE-EF64C96F5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football fans are less active on reddit than fantasy football fans on days games are not being played</a:t>
            </a:r>
          </a:p>
          <a:p>
            <a:r>
              <a:rPr lang="en-US" dirty="0"/>
              <a:t>While both the Logistic Regression and Random Forest models perform well, I recommend the Logistic Regression</a:t>
            </a:r>
          </a:p>
          <a:p>
            <a:r>
              <a:rPr lang="en-US" dirty="0"/>
              <a:t>Fantasy football fans talk about individual players with strong statistical performances at a higher rate</a:t>
            </a:r>
          </a:p>
          <a:p>
            <a:r>
              <a:rPr lang="en-US" dirty="0"/>
              <a:t>Football fans talk more about college prospects and special teams players than fantasy football players</a:t>
            </a:r>
          </a:p>
          <a:p>
            <a:r>
              <a:rPr lang="en-US" dirty="0"/>
              <a:t>There are some terms that fantasy football players are more likely to use than general football fans when evaluating players.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5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9EF6-F230-2C46-A00D-9BDB7357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9C50-9CE8-E940-915D-6FA4264D5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DraftKings marketing is looking to improve their targeted advertising on social media</a:t>
            </a:r>
          </a:p>
          <a:p>
            <a:r>
              <a:rPr lang="en-US" dirty="0"/>
              <a:t>My goal is to create a model that can predict if a football fan is interested in fantasy football based on the words they use</a:t>
            </a:r>
          </a:p>
          <a:p>
            <a:r>
              <a:rPr lang="en-US" dirty="0"/>
              <a:t>The two metrics I care about are accuracy and recall</a:t>
            </a:r>
          </a:p>
          <a:p>
            <a:r>
              <a:rPr lang="en-US" dirty="0"/>
              <a:t>Recall is important because we want to reach as many potential customers as possible</a:t>
            </a:r>
          </a:p>
          <a:p>
            <a:r>
              <a:rPr lang="en-US" dirty="0"/>
              <a:t>Accuracy is important because although our main concern is reaching as many customers as possible, false positives are a waste of advertising money</a:t>
            </a:r>
          </a:p>
        </p:txBody>
      </p:sp>
    </p:spTree>
    <p:extLst>
      <p:ext uri="{BB962C8B-B14F-4D97-AF65-F5344CB8AC3E}">
        <p14:creationId xmlns:p14="http://schemas.microsoft.com/office/powerpoint/2010/main" val="157143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3873-D6DC-5F42-BA2C-4EF3DA51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1B4A8-4BB2-2B48-911B-39F689B8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was acquired by scraping the </a:t>
            </a:r>
            <a:r>
              <a:rPr lang="en-US" dirty="0" err="1"/>
              <a:t>nfl</a:t>
            </a:r>
            <a:r>
              <a:rPr lang="en-US" dirty="0"/>
              <a:t> and fantasy football subreddits using the </a:t>
            </a:r>
            <a:r>
              <a:rPr lang="en-US" dirty="0" err="1"/>
              <a:t>pushshift</a:t>
            </a:r>
            <a:r>
              <a:rPr lang="en-US" dirty="0"/>
              <a:t>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The top 100 comments in each subreddit per day were scraped for October and November 2020</a:t>
            </a:r>
          </a:p>
          <a:p>
            <a:r>
              <a:rPr lang="en-US" dirty="0"/>
              <a:t>The data I scraped for each comment was, subreddit, time posted, score and body</a:t>
            </a:r>
          </a:p>
        </p:txBody>
      </p:sp>
    </p:spTree>
    <p:extLst>
      <p:ext uri="{BB962C8B-B14F-4D97-AF65-F5344CB8AC3E}">
        <p14:creationId xmlns:p14="http://schemas.microsoft.com/office/powerpoint/2010/main" val="159941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9435-8576-564C-A590-EBAA82ED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words in NFL Subreddit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F50E1C-B3F9-3843-AC03-E7E73B047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562" y="1853248"/>
            <a:ext cx="10254315" cy="4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2539-CBFD-F947-9864-55620FB2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words in Fantasy Football Subreddit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68CEA2-86AB-F747-B8DE-6D741F47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675" y="1853248"/>
            <a:ext cx="10026650" cy="42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6938-6B23-6A4D-B7E1-13EB67B3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days of the week get the most traffic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B6B1A-D522-0D44-B4DC-0FE112BD2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6" y="2251559"/>
            <a:ext cx="5726114" cy="3830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CEF2A-3728-ED4E-B888-6B082215D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16" y="2251559"/>
            <a:ext cx="5718146" cy="38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0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F8C1-B338-304F-9796-E1984D6A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2A38-99EF-5B4B-A725-7F7486F22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48326"/>
            <a:ext cx="8946541" cy="4600073"/>
          </a:xfrm>
        </p:spPr>
        <p:txBody>
          <a:bodyPr>
            <a:normAutofit/>
          </a:bodyPr>
          <a:lstStyle/>
          <a:p>
            <a:r>
              <a:rPr lang="en-US" dirty="0"/>
              <a:t>I created 3 models, one using KNN Classification, one using Logistic Regression, and one using Random Forest Classification</a:t>
            </a:r>
          </a:p>
          <a:p>
            <a:r>
              <a:rPr lang="en-US" dirty="0"/>
              <a:t>The baseline model predicts ‘</a:t>
            </a:r>
            <a:r>
              <a:rPr lang="en-US" dirty="0" err="1"/>
              <a:t>nfl</a:t>
            </a:r>
            <a:r>
              <a:rPr lang="en-US" dirty="0"/>
              <a:t>’ for each comment and had an accuracy of 50.1%</a:t>
            </a:r>
          </a:p>
          <a:p>
            <a:r>
              <a:rPr lang="en-US" dirty="0"/>
              <a:t>The KNN Model has an accuracy of 56% and a Recall of 79%</a:t>
            </a:r>
          </a:p>
          <a:p>
            <a:r>
              <a:rPr lang="en-US" dirty="0"/>
              <a:t>The Random Forest Model has an accuracy of 72% and a recall of 63%</a:t>
            </a:r>
          </a:p>
          <a:p>
            <a:r>
              <a:rPr lang="en-US" dirty="0"/>
              <a:t>The Logistic Regression Model has an accuracy of 71% and a recall of 67%</a:t>
            </a:r>
          </a:p>
          <a:p>
            <a:r>
              <a:rPr lang="en-US" dirty="0"/>
              <a:t>I selected the Logistic Regression model because it has a better recall than Random Forest and the KNN accuracy is too 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5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A88E-0522-6341-875C-BB64C2BD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8F323-078F-F947-A134-E7B15368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76" y="1515698"/>
            <a:ext cx="5885282" cy="4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F900-9ACA-CD4A-841E-64B22FDF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words are the strongest predictors for </a:t>
            </a:r>
            <a:r>
              <a:rPr lang="en-US" dirty="0" err="1"/>
              <a:t>nfl</a:t>
            </a:r>
            <a:r>
              <a:rPr lang="en-US" dirty="0"/>
              <a:t> commenters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F9DAC-AB96-B74E-9758-7954AC38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41127"/>
            <a:ext cx="10845083" cy="45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84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{0125FDD5-EA9C-0D47-94E3-CD77E435E8F3}tf10001062</Template>
  <TotalTime>2171</TotalTime>
  <Words>386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Improving DraftKings targeted marketing</vt:lpstr>
      <vt:lpstr>Problem Statement</vt:lpstr>
      <vt:lpstr>Data</vt:lpstr>
      <vt:lpstr>Most popular words in NFL Subreddit</vt:lpstr>
      <vt:lpstr>Most popular words in Fantasy Football Subreddit</vt:lpstr>
      <vt:lpstr>What days of the week get the most traffic</vt:lpstr>
      <vt:lpstr>Models used</vt:lpstr>
      <vt:lpstr>Evaluation of model</vt:lpstr>
      <vt:lpstr>Which words are the strongest predictors for nfl commenters</vt:lpstr>
      <vt:lpstr>Which words are the strongest predictors for the fantasy football subreddit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DraftKings targeted marketing</dc:title>
  <dc:creator>Nathan Perry</dc:creator>
  <cp:lastModifiedBy>Nathan Perry</cp:lastModifiedBy>
  <cp:revision>16</cp:revision>
  <cp:lastPrinted>2021-05-21T12:58:58Z</cp:lastPrinted>
  <dcterms:created xsi:type="dcterms:W3CDTF">2021-05-20T00:47:43Z</dcterms:created>
  <dcterms:modified xsi:type="dcterms:W3CDTF">2021-05-21T12:59:34Z</dcterms:modified>
</cp:coreProperties>
</file>